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9875838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20EA"/>
    <a:srgbClr val="AC0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6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71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74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74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3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22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8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63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14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1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66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AC3A-79C4-4E36-B70F-0967D966E36F}" type="datetimeFigureOut">
              <a:rPr lang="de-DE" smtClean="0"/>
              <a:t>02.04.2024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0B47-E131-4D97-9BCA-D5955FB1A6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2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453E8FCE-C400-4962-B3F5-C506BFB7E246}"/>
              </a:ext>
            </a:extLst>
          </p:cNvPr>
          <p:cNvSpPr/>
          <p:nvPr/>
        </p:nvSpPr>
        <p:spPr>
          <a:xfrm>
            <a:off x="2553891" y="12024122"/>
            <a:ext cx="280392" cy="259854"/>
          </a:xfrm>
          <a:prstGeom prst="flowChartConnector">
            <a:avLst/>
          </a:prstGeom>
          <a:solidFill>
            <a:srgbClr val="FF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013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0B4442D-EBDD-401D-B908-A194871DB914}"/>
              </a:ext>
            </a:extLst>
          </p:cNvPr>
          <p:cNvCxnSpPr/>
          <p:nvPr/>
        </p:nvCxnSpPr>
        <p:spPr>
          <a:xfrm>
            <a:off x="2760167" y="12243792"/>
            <a:ext cx="48220" cy="52685"/>
          </a:xfrm>
          <a:prstGeom prst="line">
            <a:avLst/>
          </a:prstGeom>
          <a:ln w="730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67A6290B-6957-45D5-A35A-7261106A6A0A}"/>
              </a:ext>
            </a:extLst>
          </p:cNvPr>
          <p:cNvSpPr/>
          <p:nvPr/>
        </p:nvSpPr>
        <p:spPr>
          <a:xfrm>
            <a:off x="2680692" y="12135743"/>
            <a:ext cx="36612" cy="31254"/>
          </a:xfrm>
          <a:prstGeom prst="flowChartConnector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013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B96DD78-59D1-4945-B948-346E0E31C99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506599" y="5184453"/>
            <a:ext cx="1491847" cy="2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013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04BFB7E-D445-4861-9BDB-4D7ADD065000}"/>
              </a:ext>
            </a:extLst>
          </p:cNvPr>
          <p:cNvSpPr txBox="1"/>
          <p:nvPr/>
        </p:nvSpPr>
        <p:spPr>
          <a:xfrm>
            <a:off x="0" y="-6821"/>
            <a:ext cx="6858000" cy="9906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de-DE" sz="1013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9C00F07-0EE0-4F83-8274-4A68B11151D7}"/>
              </a:ext>
            </a:extLst>
          </p:cNvPr>
          <p:cNvSpPr/>
          <p:nvPr/>
        </p:nvSpPr>
        <p:spPr>
          <a:xfrm flipH="1">
            <a:off x="3633141" y="316994"/>
            <a:ext cx="45719" cy="9331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27B4FB3-DC00-4AD5-AF8D-0C3C6CA45A41}"/>
              </a:ext>
            </a:extLst>
          </p:cNvPr>
          <p:cNvSpPr txBox="1"/>
          <p:nvPr/>
        </p:nvSpPr>
        <p:spPr>
          <a:xfrm>
            <a:off x="3775699" y="316994"/>
            <a:ext cx="2771406" cy="944874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Veranstaltung für alle Altersklassen</a:t>
            </a:r>
          </a:p>
          <a:p>
            <a:endParaRPr lang="de-DE" sz="3600" dirty="0">
              <a:solidFill>
                <a:schemeClr val="bg1"/>
              </a:solidFill>
            </a:endParaRPr>
          </a:p>
          <a:p>
            <a:r>
              <a:rPr lang="de-DE" sz="3200" dirty="0">
                <a:solidFill>
                  <a:srgbClr val="FF0000"/>
                </a:solidFill>
              </a:rPr>
              <a:t>Termine :</a:t>
            </a:r>
          </a:p>
          <a:p>
            <a:endParaRPr lang="de-DE" sz="2400" dirty="0">
              <a:solidFill>
                <a:srgbClr val="FF0000"/>
              </a:solidFill>
            </a:endParaRPr>
          </a:p>
          <a:p>
            <a:r>
              <a:rPr lang="de-DE" sz="3200" dirty="0">
                <a:solidFill>
                  <a:srgbClr val="FF0000"/>
                </a:solidFill>
              </a:rPr>
              <a:t>12. April</a:t>
            </a:r>
          </a:p>
          <a:p>
            <a:r>
              <a:rPr lang="de-DE" sz="2400" dirty="0"/>
              <a:t>16 bis 18 Uhr</a:t>
            </a:r>
          </a:p>
          <a:p>
            <a:r>
              <a:rPr lang="de-DE" sz="3200" dirty="0">
                <a:solidFill>
                  <a:srgbClr val="FF0000"/>
                </a:solidFill>
              </a:rPr>
              <a:t>16. April</a:t>
            </a:r>
          </a:p>
          <a:p>
            <a:r>
              <a:rPr lang="de-DE" sz="2400" dirty="0"/>
              <a:t>11:30 bis 13:30 Uhr</a:t>
            </a:r>
          </a:p>
          <a:p>
            <a:r>
              <a:rPr lang="de-DE" sz="3200" dirty="0">
                <a:solidFill>
                  <a:srgbClr val="FF0000"/>
                </a:solidFill>
              </a:rPr>
              <a:t>27. April</a:t>
            </a:r>
          </a:p>
          <a:p>
            <a:r>
              <a:rPr lang="de-DE" sz="2400" dirty="0"/>
              <a:t>15 bis 16 Uhr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1600" dirty="0"/>
              <a:t>Weitere Specials finden sie im Veranstaltungskalender auf www.waghaeusel.de</a:t>
            </a:r>
            <a:endParaRPr lang="de-DE" sz="5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59633C9-3D04-4F58-8AA6-98A0D749E7D2}"/>
              </a:ext>
            </a:extLst>
          </p:cNvPr>
          <p:cNvSpPr txBox="1"/>
          <p:nvPr/>
        </p:nvSpPr>
        <p:spPr>
          <a:xfrm>
            <a:off x="239219" y="243070"/>
            <a:ext cx="24898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>
                <a:solidFill>
                  <a:schemeClr val="bg1"/>
                </a:solidFill>
              </a:rPr>
              <a:t>Treff</a:t>
            </a:r>
            <a:r>
              <a:rPr lang="de-DE" sz="8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" name="Flussdiagramm: Verbinder 18">
            <a:extLst>
              <a:ext uri="{FF2B5EF4-FFF2-40B4-BE49-F238E27FC236}">
                <a16:creationId xmlns:a16="http://schemas.microsoft.com/office/drawing/2014/main" id="{E5801B25-55F5-42C9-811C-18E6A28D1524}"/>
              </a:ext>
            </a:extLst>
          </p:cNvPr>
          <p:cNvSpPr/>
          <p:nvPr/>
        </p:nvSpPr>
        <p:spPr>
          <a:xfrm>
            <a:off x="2710220" y="628884"/>
            <a:ext cx="745732" cy="745576"/>
          </a:xfrm>
          <a:prstGeom prst="flowChartConnector">
            <a:avLst/>
          </a:prstGeom>
          <a:solidFill>
            <a:srgbClr val="FF0000"/>
          </a:solidFill>
          <a:ln w="539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013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D9F7DB3-9E66-43F1-8074-58987DB6FF69}"/>
              </a:ext>
            </a:extLst>
          </p:cNvPr>
          <p:cNvSpPr txBox="1"/>
          <p:nvPr/>
        </p:nvSpPr>
        <p:spPr>
          <a:xfrm>
            <a:off x="310895" y="2378950"/>
            <a:ext cx="35090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>
                <a:solidFill>
                  <a:srgbClr val="FF0000"/>
                </a:solidFill>
              </a:rPr>
              <a:t>Handy-</a:t>
            </a:r>
            <a:r>
              <a:rPr lang="de-DE" sz="4400" dirty="0">
                <a:solidFill>
                  <a:srgbClr val="FF0000"/>
                </a:solidFill>
              </a:rPr>
              <a:t>Sprechstunde</a:t>
            </a:r>
          </a:p>
          <a:p>
            <a:endParaRPr lang="de-DE" sz="4400" dirty="0">
              <a:solidFill>
                <a:srgbClr val="FF0000"/>
              </a:solidFill>
            </a:endParaRPr>
          </a:p>
          <a:p>
            <a:r>
              <a:rPr lang="de-DE" sz="2400" dirty="0"/>
              <a:t>Alltagspraktische Hilfe im Umgang mit Smartphone und Tablet</a:t>
            </a:r>
          </a:p>
          <a:p>
            <a:endParaRPr lang="de-DE" sz="2000" dirty="0">
              <a:solidFill>
                <a:schemeClr val="bg1"/>
              </a:solidFill>
            </a:endParaRPr>
          </a:p>
          <a:p>
            <a:endParaRPr lang="de-DE" sz="2000" dirty="0">
              <a:solidFill>
                <a:schemeClr val="bg1"/>
              </a:solidFill>
            </a:endParaRPr>
          </a:p>
          <a:p>
            <a:endParaRPr lang="de-DE" sz="2000" dirty="0">
              <a:solidFill>
                <a:schemeClr val="bg1"/>
              </a:solidFill>
            </a:endParaRPr>
          </a:p>
          <a:p>
            <a:r>
              <a:rPr lang="de-DE" sz="2000" dirty="0"/>
              <a:t>Treffpunkt </a:t>
            </a:r>
            <a:r>
              <a:rPr lang="de-DE" sz="2000" dirty="0" err="1"/>
              <a:t>WaWiKi</a:t>
            </a:r>
            <a:endParaRPr lang="de-DE" sz="2000" dirty="0"/>
          </a:p>
          <a:p>
            <a:r>
              <a:rPr lang="de-DE" sz="2000" dirty="0"/>
              <a:t>Seppl-Herberger-Ring 2a</a:t>
            </a:r>
          </a:p>
          <a:p>
            <a:r>
              <a:rPr lang="de-DE" sz="2000" dirty="0"/>
              <a:t>Waghäusel</a:t>
            </a:r>
          </a:p>
          <a:p>
            <a:r>
              <a:rPr lang="de-DE" sz="2000" dirty="0"/>
              <a:t>Telefon: 07254/76187	</a:t>
            </a:r>
          </a:p>
          <a:p>
            <a:r>
              <a:rPr lang="de-DE" sz="2000" dirty="0"/>
              <a:t>treffpunkt@waghaeusel.de</a:t>
            </a:r>
            <a:endParaRPr lang="de-DE" sz="1600" dirty="0"/>
          </a:p>
        </p:txBody>
      </p:sp>
      <p:sp>
        <p:nvSpPr>
          <p:cNvPr id="23" name="Flussdiagramm: Verbinder 22">
            <a:extLst>
              <a:ext uri="{FF2B5EF4-FFF2-40B4-BE49-F238E27FC236}">
                <a16:creationId xmlns:a16="http://schemas.microsoft.com/office/drawing/2014/main" id="{7CEEDD96-0C23-415A-9193-F52804CC43F9}"/>
              </a:ext>
            </a:extLst>
          </p:cNvPr>
          <p:cNvSpPr/>
          <p:nvPr/>
        </p:nvSpPr>
        <p:spPr>
          <a:xfrm>
            <a:off x="239219" y="8813593"/>
            <a:ext cx="812306" cy="802914"/>
          </a:xfrm>
          <a:prstGeom prst="flowChartConnector">
            <a:avLst/>
          </a:prstGeom>
          <a:solidFill>
            <a:srgbClr val="FF0000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013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7D0B574-402B-4B74-9735-E1BF431FDD65}"/>
              </a:ext>
            </a:extLst>
          </p:cNvPr>
          <p:cNvSpPr txBox="1"/>
          <p:nvPr/>
        </p:nvSpPr>
        <p:spPr>
          <a:xfrm>
            <a:off x="1068242" y="8971416"/>
            <a:ext cx="14856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solidFill>
                  <a:schemeClr val="bg1"/>
                </a:solidFill>
              </a:rPr>
              <a:t>uartier</a:t>
            </a:r>
            <a:endParaRPr lang="de-DE" sz="1600" dirty="0">
              <a:solidFill>
                <a:schemeClr val="bg1"/>
              </a:solidFill>
            </a:endParaRPr>
          </a:p>
          <a:p>
            <a:r>
              <a:rPr lang="de-DE" sz="1400" dirty="0">
                <a:solidFill>
                  <a:schemeClr val="bg1"/>
                </a:solidFill>
              </a:rPr>
              <a:t>Waghäusel </a:t>
            </a:r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6EE8E3B2-23FA-4A1F-8FA2-743A19CD11CC}"/>
              </a:ext>
            </a:extLst>
          </p:cNvPr>
          <p:cNvSpPr/>
          <p:nvPr/>
        </p:nvSpPr>
        <p:spPr>
          <a:xfrm flipH="1" flipV="1">
            <a:off x="566832" y="9130179"/>
            <a:ext cx="157079" cy="16974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79CE0406-8529-4584-8C03-626D4F848F2C}"/>
              </a:ext>
            </a:extLst>
          </p:cNvPr>
          <p:cNvCxnSpPr>
            <a:cxnSpLocks/>
          </p:cNvCxnSpPr>
          <p:nvPr/>
        </p:nvCxnSpPr>
        <p:spPr>
          <a:xfrm flipH="1" flipV="1">
            <a:off x="869011" y="9429168"/>
            <a:ext cx="139653" cy="137818"/>
          </a:xfrm>
          <a:prstGeom prst="line">
            <a:avLst/>
          </a:prstGeom>
          <a:ln w="7302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29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</Words>
  <Application>Microsoft Office PowerPoint</Application>
  <PresentationFormat>A4-Papier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admin</cp:lastModifiedBy>
  <cp:revision>21</cp:revision>
  <cp:lastPrinted>2024-04-02T16:55:16Z</cp:lastPrinted>
  <dcterms:created xsi:type="dcterms:W3CDTF">2024-02-29T11:27:10Z</dcterms:created>
  <dcterms:modified xsi:type="dcterms:W3CDTF">2024-04-02T16:57:05Z</dcterms:modified>
</cp:coreProperties>
</file>